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</p:sldIdLst>
  <p:sldSz cx="18288000" cy="10287000"/>
  <p:notesSz cx="6858000" cy="9144000"/>
  <p:embeddedFontLst>
    <p:embeddedFont>
      <p:font typeface="Abril Fatface" panose="020B0604020202020204" charset="0"/>
      <p:regular r:id="rId16"/>
      <p:italic r:id="rId17"/>
    </p:embeddedFont>
    <p:embeddedFont>
      <p:font typeface="Arima Madurai Extra Bold" panose="020B0604020202020204" charset="0"/>
      <p:regular r:id="rId18"/>
      <p:bold r:id="rId19"/>
      <p:italic r:id="rId20"/>
      <p:boldItalic r:id="rId21"/>
    </p:embeddedFon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Corben" panose="020B0604020202020204" charset="0"/>
      <p:regular r:id="rId26"/>
    </p:embeddedFont>
    <p:embeddedFont>
      <p:font typeface="Playfair Display" panose="020B0604020202020204" charset="0"/>
      <p:regular r:id="rId27"/>
      <p:bold r:id="rId28"/>
      <p:italic r:id="rId29"/>
      <p:boldItalic r:id="rId30"/>
    </p:embeddedFont>
    <p:embeddedFont>
      <p:font typeface="Poppins Bold" panose="020B0604020202020204" charset="0"/>
      <p:regular r:id="rId31"/>
    </p:embeddedFont>
    <p:embeddedFont>
      <p:font typeface="Roboto" panose="020B0604020202020204" charset="0"/>
      <p:regular r:id="rId32"/>
      <p:bold r:id="rId33"/>
      <p:italic r:id="rId34"/>
      <p:boldItalic r:id="rId35"/>
    </p:embeddedFont>
    <p:embeddedFont>
      <p:font typeface="Roboto Condensed" panose="020B0604020202020204" charset="0"/>
      <p:regular r:id="rId36"/>
      <p:bold r:id="rId37"/>
      <p:italic r:id="rId38"/>
      <p:boldItalic r:id="rId39"/>
    </p:embeddedFont>
    <p:embeddedFont>
      <p:font typeface="Trocchi" panose="020B0604020202020204" charset="0"/>
      <p:regular r:id="rId4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32" d="100"/>
          <a:sy n="32" d="100"/>
        </p:scale>
        <p:origin x="53" y="70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9" Type="http://schemas.openxmlformats.org/officeDocument/2006/relationships/font" Target="fonts/font24.fntdata"/><Relationship Id="rId21" Type="http://schemas.openxmlformats.org/officeDocument/2006/relationships/font" Target="fonts/font6.fntdata"/><Relationship Id="rId34" Type="http://schemas.openxmlformats.org/officeDocument/2006/relationships/font" Target="fonts/font19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font" Target="fonts/font14.fntdata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32" Type="http://schemas.openxmlformats.org/officeDocument/2006/relationships/font" Target="fonts/font17.fntdata"/><Relationship Id="rId37" Type="http://schemas.openxmlformats.org/officeDocument/2006/relationships/font" Target="fonts/font22.fntdata"/><Relationship Id="rId40" Type="http://schemas.openxmlformats.org/officeDocument/2006/relationships/font" Target="fonts/font2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36" Type="http://schemas.openxmlformats.org/officeDocument/2006/relationships/font" Target="fonts/font21.fntdata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font" Target="fonts/font16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font" Target="fonts/font15.fntdata"/><Relationship Id="rId35" Type="http://schemas.openxmlformats.org/officeDocument/2006/relationships/font" Target="fonts/font20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33" Type="http://schemas.openxmlformats.org/officeDocument/2006/relationships/font" Target="fonts/font18.fntdata"/><Relationship Id="rId38" Type="http://schemas.openxmlformats.org/officeDocument/2006/relationships/font" Target="fonts/font23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12/14/2020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12/14/2020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12/14/2020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68A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15000"/>
          </a:blip>
          <a:srcRect/>
          <a:stretch>
            <a:fillRect/>
          </a:stretch>
        </p:blipFill>
        <p:spPr>
          <a:xfrm rot="-2051216">
            <a:off x="-1537854" y="3584864"/>
            <a:ext cx="8229600" cy="82296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5355061" y="5627566"/>
            <a:ext cx="12180009" cy="7315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90"/>
              </a:lnSpc>
            </a:pPr>
            <a:r>
              <a:rPr lang="en-US" sz="4278" b="1" spc="427">
                <a:solidFill>
                  <a:srgbClr val="FFFFFF"/>
                </a:solidFill>
                <a:latin typeface="Arima Madurai Extra Bold"/>
              </a:rPr>
              <a:t>NEWS ARTICLE SENTIMENTAL ANALYSIS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2846499" y="0"/>
            <a:ext cx="5441501" cy="5441501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-605703" y="3934293"/>
            <a:ext cx="13878506" cy="15072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319"/>
              </a:lnSpc>
              <a:spcBef>
                <a:spcPct val="0"/>
              </a:spcBef>
            </a:pPr>
            <a:r>
              <a:rPr lang="en-US" sz="8800">
                <a:solidFill>
                  <a:srgbClr val="FFFFFF"/>
                </a:solidFill>
                <a:latin typeface="Corben"/>
              </a:rPr>
              <a:t>BLUE JAYS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4149710" y="8201130"/>
            <a:ext cx="4138290" cy="14518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  <a:spcBef>
                <a:spcPct val="0"/>
              </a:spcBef>
            </a:pPr>
            <a:r>
              <a:rPr lang="en-US" sz="4200">
                <a:solidFill>
                  <a:srgbClr val="FFFFFF"/>
                </a:solidFill>
                <a:latin typeface="Trocchi"/>
              </a:rPr>
              <a:t>Presented by</a:t>
            </a:r>
          </a:p>
          <a:p>
            <a:pPr algn="ctr">
              <a:lnSpc>
                <a:spcPts val="5880"/>
              </a:lnSpc>
              <a:spcBef>
                <a:spcPct val="0"/>
              </a:spcBef>
            </a:pPr>
            <a:r>
              <a:rPr lang="en-US" sz="4200">
                <a:solidFill>
                  <a:srgbClr val="FFFFFF"/>
                </a:solidFill>
                <a:latin typeface="Trocchi"/>
              </a:rPr>
              <a:t>Group 7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68A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169763" y="0"/>
            <a:ext cx="13948475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0F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8167710" cy="1677432"/>
          </a:xfrm>
          <a:prstGeom prst="rect">
            <a:avLst/>
          </a:prstGeom>
          <a:solidFill>
            <a:srgbClr val="374FFF">
              <a:alpha val="74901"/>
            </a:srgbClr>
          </a:solidFill>
        </p:spPr>
      </p:sp>
      <p:sp>
        <p:nvSpPr>
          <p:cNvPr id="3" name="TextBox 3"/>
          <p:cNvSpPr txBox="1"/>
          <p:nvPr/>
        </p:nvSpPr>
        <p:spPr>
          <a:xfrm>
            <a:off x="512754" y="358726"/>
            <a:ext cx="7142202" cy="10266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920"/>
              </a:lnSpc>
            </a:pPr>
            <a:r>
              <a:rPr lang="en-US" sz="7200" b="1" i="1">
                <a:solidFill>
                  <a:srgbClr val="FAFDFF"/>
                </a:solidFill>
                <a:latin typeface="Poppins Bold"/>
              </a:rPr>
              <a:t>VISUALIZATION</a:t>
            </a:r>
          </a:p>
        </p:txBody>
      </p:sp>
      <p:sp>
        <p:nvSpPr>
          <p:cNvPr id="4" name="AutoShape 4"/>
          <p:cNvSpPr/>
          <p:nvPr/>
        </p:nvSpPr>
        <p:spPr>
          <a:xfrm>
            <a:off x="16558409" y="9075577"/>
            <a:ext cx="700891" cy="91362"/>
          </a:xfrm>
          <a:prstGeom prst="rect">
            <a:avLst/>
          </a:prstGeom>
          <a:solidFill>
            <a:srgbClr val="FAFDFF"/>
          </a:solidFill>
        </p:spPr>
      </p: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434676" y="2057400"/>
            <a:ext cx="8123685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0F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457259" y="1028700"/>
            <a:ext cx="9373483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0F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714625" y="1028700"/>
            <a:ext cx="1285875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3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3505200" y="-266700"/>
            <a:ext cx="12573000" cy="11049000"/>
          </a:xfrm>
          <a:prstGeom prst="rect">
            <a:avLst/>
          </a:prstGeom>
          <a:solidFill>
            <a:srgbClr val="0B0F1E"/>
          </a:solidFill>
        </p:spPr>
      </p:sp>
      <p:grpSp>
        <p:nvGrpSpPr>
          <p:cNvPr id="3" name="Group 3"/>
          <p:cNvGrpSpPr/>
          <p:nvPr/>
        </p:nvGrpSpPr>
        <p:grpSpPr>
          <a:xfrm>
            <a:off x="5174513" y="4073012"/>
            <a:ext cx="8795455" cy="2369575"/>
            <a:chOff x="0" y="0"/>
            <a:chExt cx="11727273" cy="3159434"/>
          </a:xfrm>
        </p:grpSpPr>
        <p:sp>
          <p:nvSpPr>
            <p:cNvPr id="4" name="TextBox 4"/>
            <p:cNvSpPr txBox="1"/>
            <p:nvPr/>
          </p:nvSpPr>
          <p:spPr>
            <a:xfrm>
              <a:off x="0" y="0"/>
              <a:ext cx="11727273" cy="21072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2480"/>
                </a:lnSpc>
              </a:pPr>
              <a:r>
                <a:rPr lang="en-US" sz="10400" b="1" i="1">
                  <a:solidFill>
                    <a:srgbClr val="EFF3F4"/>
                  </a:solidFill>
                  <a:latin typeface="Poppins Bold"/>
                </a:rPr>
                <a:t>Thank you!</a:t>
              </a:r>
            </a:p>
          </p:txBody>
        </p:sp>
        <p:sp>
          <p:nvSpPr>
            <p:cNvPr id="5" name="AutoShape 5"/>
            <p:cNvSpPr/>
            <p:nvPr/>
          </p:nvSpPr>
          <p:spPr>
            <a:xfrm>
              <a:off x="5101637" y="3007034"/>
              <a:ext cx="1524000" cy="152400"/>
            </a:xfrm>
            <a:prstGeom prst="rect">
              <a:avLst/>
            </a:prstGeom>
            <a:solidFill>
              <a:srgbClr val="EFF3F4"/>
            </a:solid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-457200" y="7034105"/>
            <a:ext cx="3748195" cy="3748195"/>
            <a:chOff x="0" y="0"/>
            <a:chExt cx="2653030" cy="265303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653030" cy="2654300"/>
            </a:xfrm>
            <a:custGeom>
              <a:avLst/>
              <a:gdLst/>
              <a:ahLst/>
              <a:cxnLst/>
              <a:rect l="l" t="t" r="r" b="b"/>
              <a:pathLst>
                <a:path w="2653030" h="2654300">
                  <a:moveTo>
                    <a:pt x="0" y="1535430"/>
                  </a:moveTo>
                  <a:lnTo>
                    <a:pt x="0" y="1463040"/>
                  </a:lnTo>
                  <a:lnTo>
                    <a:pt x="1463040" y="0"/>
                  </a:lnTo>
                  <a:lnTo>
                    <a:pt x="1535430" y="0"/>
                  </a:lnTo>
                  <a:lnTo>
                    <a:pt x="0" y="1535430"/>
                  </a:lnTo>
                  <a:close/>
                  <a:moveTo>
                    <a:pt x="1681480" y="0"/>
                  </a:moveTo>
                  <a:lnTo>
                    <a:pt x="1609090" y="0"/>
                  </a:lnTo>
                  <a:lnTo>
                    <a:pt x="0" y="1607820"/>
                  </a:lnTo>
                  <a:lnTo>
                    <a:pt x="0" y="1680210"/>
                  </a:lnTo>
                  <a:lnTo>
                    <a:pt x="1681480" y="0"/>
                  </a:lnTo>
                  <a:close/>
                  <a:moveTo>
                    <a:pt x="1390650" y="0"/>
                  </a:moveTo>
                  <a:lnTo>
                    <a:pt x="1318260" y="0"/>
                  </a:lnTo>
                  <a:lnTo>
                    <a:pt x="0" y="1318260"/>
                  </a:lnTo>
                  <a:lnTo>
                    <a:pt x="0" y="1390650"/>
                  </a:lnTo>
                  <a:lnTo>
                    <a:pt x="1390650" y="0"/>
                  </a:lnTo>
                  <a:close/>
                  <a:moveTo>
                    <a:pt x="1245870" y="0"/>
                  </a:moveTo>
                  <a:lnTo>
                    <a:pt x="1173480" y="0"/>
                  </a:lnTo>
                  <a:lnTo>
                    <a:pt x="0" y="1173480"/>
                  </a:lnTo>
                  <a:lnTo>
                    <a:pt x="0" y="1245870"/>
                  </a:lnTo>
                  <a:lnTo>
                    <a:pt x="1245870" y="0"/>
                  </a:lnTo>
                  <a:close/>
                  <a:moveTo>
                    <a:pt x="1826260" y="0"/>
                  </a:moveTo>
                  <a:lnTo>
                    <a:pt x="1753870" y="0"/>
                  </a:lnTo>
                  <a:lnTo>
                    <a:pt x="0" y="1753870"/>
                  </a:lnTo>
                  <a:lnTo>
                    <a:pt x="0" y="1826260"/>
                  </a:lnTo>
                  <a:lnTo>
                    <a:pt x="1826260" y="0"/>
                  </a:lnTo>
                  <a:close/>
                  <a:moveTo>
                    <a:pt x="2260600" y="0"/>
                  </a:moveTo>
                  <a:lnTo>
                    <a:pt x="2188210" y="0"/>
                  </a:lnTo>
                  <a:lnTo>
                    <a:pt x="0" y="2188210"/>
                  </a:lnTo>
                  <a:lnTo>
                    <a:pt x="0" y="2260600"/>
                  </a:lnTo>
                  <a:lnTo>
                    <a:pt x="2260600" y="0"/>
                  </a:lnTo>
                  <a:close/>
                  <a:moveTo>
                    <a:pt x="2551430" y="0"/>
                  </a:moveTo>
                  <a:lnTo>
                    <a:pt x="2479040" y="0"/>
                  </a:lnTo>
                  <a:lnTo>
                    <a:pt x="0" y="2479040"/>
                  </a:lnTo>
                  <a:lnTo>
                    <a:pt x="0" y="2551430"/>
                  </a:lnTo>
                  <a:lnTo>
                    <a:pt x="2551430" y="0"/>
                  </a:lnTo>
                  <a:close/>
                  <a:moveTo>
                    <a:pt x="2405380" y="0"/>
                  </a:moveTo>
                  <a:lnTo>
                    <a:pt x="2332990" y="0"/>
                  </a:lnTo>
                  <a:lnTo>
                    <a:pt x="0" y="2332990"/>
                  </a:lnTo>
                  <a:lnTo>
                    <a:pt x="0" y="2405380"/>
                  </a:lnTo>
                  <a:lnTo>
                    <a:pt x="2405380" y="0"/>
                  </a:lnTo>
                  <a:close/>
                  <a:moveTo>
                    <a:pt x="2115820" y="0"/>
                  </a:moveTo>
                  <a:lnTo>
                    <a:pt x="2043430" y="0"/>
                  </a:lnTo>
                  <a:lnTo>
                    <a:pt x="0" y="2043430"/>
                  </a:lnTo>
                  <a:lnTo>
                    <a:pt x="0" y="2115820"/>
                  </a:lnTo>
                  <a:lnTo>
                    <a:pt x="2115820" y="0"/>
                  </a:lnTo>
                  <a:close/>
                  <a:moveTo>
                    <a:pt x="375920" y="0"/>
                  </a:moveTo>
                  <a:lnTo>
                    <a:pt x="303530" y="0"/>
                  </a:lnTo>
                  <a:lnTo>
                    <a:pt x="0" y="303530"/>
                  </a:lnTo>
                  <a:lnTo>
                    <a:pt x="0" y="375920"/>
                  </a:lnTo>
                  <a:lnTo>
                    <a:pt x="375920" y="0"/>
                  </a:lnTo>
                  <a:close/>
                  <a:moveTo>
                    <a:pt x="1101090" y="0"/>
                  </a:moveTo>
                  <a:lnTo>
                    <a:pt x="1028700" y="0"/>
                  </a:lnTo>
                  <a:lnTo>
                    <a:pt x="0" y="1028700"/>
                  </a:lnTo>
                  <a:lnTo>
                    <a:pt x="0" y="1101090"/>
                  </a:lnTo>
                  <a:lnTo>
                    <a:pt x="1101090" y="0"/>
                  </a:lnTo>
                  <a:close/>
                  <a:moveTo>
                    <a:pt x="2653030" y="0"/>
                  </a:moveTo>
                  <a:lnTo>
                    <a:pt x="2623820" y="0"/>
                  </a:lnTo>
                  <a:lnTo>
                    <a:pt x="0" y="2623820"/>
                  </a:lnTo>
                  <a:lnTo>
                    <a:pt x="0" y="2653030"/>
                  </a:lnTo>
                  <a:lnTo>
                    <a:pt x="43180" y="2653030"/>
                  </a:lnTo>
                  <a:lnTo>
                    <a:pt x="2653030" y="43180"/>
                  </a:lnTo>
                  <a:lnTo>
                    <a:pt x="2653030" y="0"/>
                  </a:lnTo>
                  <a:close/>
                  <a:moveTo>
                    <a:pt x="520700" y="0"/>
                  </a:moveTo>
                  <a:lnTo>
                    <a:pt x="448310" y="0"/>
                  </a:lnTo>
                  <a:lnTo>
                    <a:pt x="0" y="448310"/>
                  </a:lnTo>
                  <a:lnTo>
                    <a:pt x="0" y="520700"/>
                  </a:lnTo>
                  <a:lnTo>
                    <a:pt x="520700" y="0"/>
                  </a:lnTo>
                  <a:close/>
                  <a:moveTo>
                    <a:pt x="85090" y="0"/>
                  </a:moveTo>
                  <a:lnTo>
                    <a:pt x="12700" y="0"/>
                  </a:lnTo>
                  <a:lnTo>
                    <a:pt x="0" y="12700"/>
                  </a:lnTo>
                  <a:lnTo>
                    <a:pt x="0" y="85090"/>
                  </a:lnTo>
                  <a:lnTo>
                    <a:pt x="85090" y="0"/>
                  </a:lnTo>
                  <a:close/>
                  <a:moveTo>
                    <a:pt x="231140" y="0"/>
                  </a:moveTo>
                  <a:lnTo>
                    <a:pt x="158750" y="0"/>
                  </a:lnTo>
                  <a:lnTo>
                    <a:pt x="0" y="157480"/>
                  </a:lnTo>
                  <a:lnTo>
                    <a:pt x="0" y="229870"/>
                  </a:lnTo>
                  <a:lnTo>
                    <a:pt x="231140" y="0"/>
                  </a:lnTo>
                  <a:close/>
                  <a:moveTo>
                    <a:pt x="0" y="956310"/>
                  </a:moveTo>
                  <a:lnTo>
                    <a:pt x="956310" y="0"/>
                  </a:lnTo>
                  <a:lnTo>
                    <a:pt x="883920" y="0"/>
                  </a:lnTo>
                  <a:lnTo>
                    <a:pt x="0" y="882650"/>
                  </a:lnTo>
                  <a:lnTo>
                    <a:pt x="0" y="956310"/>
                  </a:lnTo>
                  <a:close/>
                  <a:moveTo>
                    <a:pt x="665480" y="0"/>
                  </a:moveTo>
                  <a:lnTo>
                    <a:pt x="593090" y="0"/>
                  </a:lnTo>
                  <a:lnTo>
                    <a:pt x="0" y="593090"/>
                  </a:lnTo>
                  <a:lnTo>
                    <a:pt x="0" y="665480"/>
                  </a:lnTo>
                  <a:lnTo>
                    <a:pt x="665480" y="0"/>
                  </a:lnTo>
                  <a:close/>
                  <a:moveTo>
                    <a:pt x="810260" y="0"/>
                  </a:moveTo>
                  <a:lnTo>
                    <a:pt x="737870" y="0"/>
                  </a:lnTo>
                  <a:lnTo>
                    <a:pt x="0" y="737870"/>
                  </a:lnTo>
                  <a:lnTo>
                    <a:pt x="0" y="810260"/>
                  </a:lnTo>
                  <a:lnTo>
                    <a:pt x="810260" y="0"/>
                  </a:lnTo>
                  <a:close/>
                  <a:moveTo>
                    <a:pt x="1971040" y="0"/>
                  </a:moveTo>
                  <a:lnTo>
                    <a:pt x="1898650" y="0"/>
                  </a:lnTo>
                  <a:lnTo>
                    <a:pt x="0" y="1898650"/>
                  </a:lnTo>
                  <a:lnTo>
                    <a:pt x="0" y="1971040"/>
                  </a:lnTo>
                  <a:lnTo>
                    <a:pt x="1971040" y="0"/>
                  </a:lnTo>
                  <a:close/>
                  <a:moveTo>
                    <a:pt x="2653030" y="1783080"/>
                  </a:moveTo>
                  <a:lnTo>
                    <a:pt x="2653030" y="1710690"/>
                  </a:lnTo>
                  <a:lnTo>
                    <a:pt x="1710690" y="2653030"/>
                  </a:lnTo>
                  <a:lnTo>
                    <a:pt x="1783080" y="2653030"/>
                  </a:lnTo>
                  <a:lnTo>
                    <a:pt x="2653030" y="1783080"/>
                  </a:lnTo>
                  <a:close/>
                  <a:moveTo>
                    <a:pt x="2653030" y="1927860"/>
                  </a:moveTo>
                  <a:lnTo>
                    <a:pt x="2653030" y="1855470"/>
                  </a:lnTo>
                  <a:lnTo>
                    <a:pt x="1855470" y="2653030"/>
                  </a:lnTo>
                  <a:lnTo>
                    <a:pt x="1927860" y="2653030"/>
                  </a:lnTo>
                  <a:lnTo>
                    <a:pt x="2653030" y="1927860"/>
                  </a:lnTo>
                  <a:close/>
                  <a:moveTo>
                    <a:pt x="2653030" y="2072640"/>
                  </a:moveTo>
                  <a:lnTo>
                    <a:pt x="2653030" y="2000250"/>
                  </a:lnTo>
                  <a:lnTo>
                    <a:pt x="2000250" y="2653030"/>
                  </a:lnTo>
                  <a:lnTo>
                    <a:pt x="2072640" y="2653030"/>
                  </a:lnTo>
                  <a:lnTo>
                    <a:pt x="2653030" y="2072640"/>
                  </a:lnTo>
                  <a:close/>
                  <a:moveTo>
                    <a:pt x="2653030" y="1638300"/>
                  </a:moveTo>
                  <a:lnTo>
                    <a:pt x="2653030" y="1565910"/>
                  </a:lnTo>
                  <a:lnTo>
                    <a:pt x="1564640" y="2654300"/>
                  </a:lnTo>
                  <a:lnTo>
                    <a:pt x="1637030" y="2654300"/>
                  </a:lnTo>
                  <a:lnTo>
                    <a:pt x="2653030" y="1638300"/>
                  </a:lnTo>
                  <a:close/>
                  <a:moveTo>
                    <a:pt x="2217420" y="2653030"/>
                  </a:moveTo>
                  <a:lnTo>
                    <a:pt x="2653030" y="2217420"/>
                  </a:lnTo>
                  <a:lnTo>
                    <a:pt x="2653030" y="2145030"/>
                  </a:lnTo>
                  <a:lnTo>
                    <a:pt x="2145030" y="2653030"/>
                  </a:lnTo>
                  <a:lnTo>
                    <a:pt x="2217420" y="2653030"/>
                  </a:lnTo>
                  <a:close/>
                  <a:moveTo>
                    <a:pt x="2653030" y="2580640"/>
                  </a:moveTo>
                  <a:lnTo>
                    <a:pt x="2580640" y="2653030"/>
                  </a:lnTo>
                  <a:lnTo>
                    <a:pt x="2653030" y="2653030"/>
                  </a:lnTo>
                  <a:lnTo>
                    <a:pt x="2653030" y="2580640"/>
                  </a:lnTo>
                  <a:close/>
                  <a:moveTo>
                    <a:pt x="2653030" y="2508250"/>
                  </a:moveTo>
                  <a:lnTo>
                    <a:pt x="2653030" y="2435860"/>
                  </a:lnTo>
                  <a:lnTo>
                    <a:pt x="2435860" y="2653030"/>
                  </a:lnTo>
                  <a:lnTo>
                    <a:pt x="2508250" y="2653030"/>
                  </a:lnTo>
                  <a:lnTo>
                    <a:pt x="2653030" y="2508250"/>
                  </a:lnTo>
                  <a:close/>
                  <a:moveTo>
                    <a:pt x="2653030" y="2363470"/>
                  </a:moveTo>
                  <a:lnTo>
                    <a:pt x="2653030" y="2291080"/>
                  </a:lnTo>
                  <a:lnTo>
                    <a:pt x="2291080" y="2653030"/>
                  </a:lnTo>
                  <a:lnTo>
                    <a:pt x="2363470" y="2653030"/>
                  </a:lnTo>
                  <a:lnTo>
                    <a:pt x="2653030" y="2363470"/>
                  </a:lnTo>
                  <a:close/>
                  <a:moveTo>
                    <a:pt x="2653030" y="1492250"/>
                  </a:moveTo>
                  <a:lnTo>
                    <a:pt x="2653030" y="1419860"/>
                  </a:lnTo>
                  <a:lnTo>
                    <a:pt x="1419860" y="2653030"/>
                  </a:lnTo>
                  <a:lnTo>
                    <a:pt x="1492250" y="2653030"/>
                  </a:lnTo>
                  <a:lnTo>
                    <a:pt x="2653030" y="1492250"/>
                  </a:lnTo>
                  <a:close/>
                  <a:moveTo>
                    <a:pt x="2653030" y="187960"/>
                  </a:moveTo>
                  <a:lnTo>
                    <a:pt x="2653030" y="115570"/>
                  </a:lnTo>
                  <a:lnTo>
                    <a:pt x="115570" y="2653030"/>
                  </a:lnTo>
                  <a:lnTo>
                    <a:pt x="187960" y="2653030"/>
                  </a:lnTo>
                  <a:lnTo>
                    <a:pt x="2653030" y="187960"/>
                  </a:lnTo>
                  <a:close/>
                  <a:moveTo>
                    <a:pt x="2653030" y="622300"/>
                  </a:moveTo>
                  <a:lnTo>
                    <a:pt x="2653030" y="549910"/>
                  </a:lnTo>
                  <a:lnTo>
                    <a:pt x="549910" y="2653030"/>
                  </a:lnTo>
                  <a:lnTo>
                    <a:pt x="622300" y="2653030"/>
                  </a:lnTo>
                  <a:lnTo>
                    <a:pt x="2653030" y="622300"/>
                  </a:lnTo>
                  <a:close/>
                  <a:moveTo>
                    <a:pt x="2653030" y="477520"/>
                  </a:moveTo>
                  <a:lnTo>
                    <a:pt x="2653030" y="405130"/>
                  </a:lnTo>
                  <a:lnTo>
                    <a:pt x="405130" y="2653030"/>
                  </a:lnTo>
                  <a:lnTo>
                    <a:pt x="477520" y="2653030"/>
                  </a:lnTo>
                  <a:lnTo>
                    <a:pt x="2653030" y="477520"/>
                  </a:lnTo>
                  <a:close/>
                  <a:moveTo>
                    <a:pt x="2653030" y="1347470"/>
                  </a:moveTo>
                  <a:lnTo>
                    <a:pt x="2653030" y="1275080"/>
                  </a:lnTo>
                  <a:lnTo>
                    <a:pt x="1275080" y="2653030"/>
                  </a:lnTo>
                  <a:lnTo>
                    <a:pt x="1347470" y="2653030"/>
                  </a:lnTo>
                  <a:lnTo>
                    <a:pt x="2653030" y="1347470"/>
                  </a:lnTo>
                  <a:close/>
                  <a:moveTo>
                    <a:pt x="2653030" y="767080"/>
                  </a:moveTo>
                  <a:lnTo>
                    <a:pt x="2653030" y="694690"/>
                  </a:lnTo>
                  <a:lnTo>
                    <a:pt x="694690" y="2653030"/>
                  </a:lnTo>
                  <a:lnTo>
                    <a:pt x="767080" y="2653030"/>
                  </a:lnTo>
                  <a:lnTo>
                    <a:pt x="2653030" y="767080"/>
                  </a:lnTo>
                  <a:close/>
                  <a:moveTo>
                    <a:pt x="2653030" y="332740"/>
                  </a:moveTo>
                  <a:lnTo>
                    <a:pt x="2653030" y="260350"/>
                  </a:lnTo>
                  <a:lnTo>
                    <a:pt x="260350" y="2653030"/>
                  </a:lnTo>
                  <a:lnTo>
                    <a:pt x="332740" y="2653030"/>
                  </a:lnTo>
                  <a:lnTo>
                    <a:pt x="2653030" y="332740"/>
                  </a:lnTo>
                  <a:close/>
                  <a:moveTo>
                    <a:pt x="2653030" y="1202690"/>
                  </a:moveTo>
                  <a:lnTo>
                    <a:pt x="2653030" y="1130300"/>
                  </a:lnTo>
                  <a:lnTo>
                    <a:pt x="1130300" y="2653030"/>
                  </a:lnTo>
                  <a:lnTo>
                    <a:pt x="1202690" y="2653030"/>
                  </a:lnTo>
                  <a:lnTo>
                    <a:pt x="2653030" y="1202690"/>
                  </a:lnTo>
                  <a:close/>
                  <a:moveTo>
                    <a:pt x="2653030" y="913130"/>
                  </a:moveTo>
                  <a:lnTo>
                    <a:pt x="2653030" y="840740"/>
                  </a:lnTo>
                  <a:lnTo>
                    <a:pt x="840740" y="2653030"/>
                  </a:lnTo>
                  <a:lnTo>
                    <a:pt x="913130" y="2653030"/>
                  </a:lnTo>
                  <a:lnTo>
                    <a:pt x="2653030" y="913130"/>
                  </a:lnTo>
                  <a:close/>
                  <a:moveTo>
                    <a:pt x="2653030" y="1057910"/>
                  </a:moveTo>
                  <a:lnTo>
                    <a:pt x="2653030" y="985520"/>
                  </a:lnTo>
                  <a:lnTo>
                    <a:pt x="985520" y="2653030"/>
                  </a:lnTo>
                  <a:lnTo>
                    <a:pt x="1057910" y="2653030"/>
                  </a:lnTo>
                  <a:lnTo>
                    <a:pt x="2653030" y="1057910"/>
                  </a:lnTo>
                  <a:close/>
                </a:path>
              </a:pathLst>
            </a:custGeom>
            <a:solidFill>
              <a:srgbClr val="0B1E3F"/>
            </a:solidFill>
          </p:spPr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6306800" y="-38100"/>
            <a:ext cx="3748195" cy="3748195"/>
            <a:chOff x="0" y="0"/>
            <a:chExt cx="2653030" cy="265303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653030" cy="2654300"/>
            </a:xfrm>
            <a:custGeom>
              <a:avLst/>
              <a:gdLst/>
              <a:ahLst/>
              <a:cxnLst/>
              <a:rect l="l" t="t" r="r" b="b"/>
              <a:pathLst>
                <a:path w="2653030" h="2654300">
                  <a:moveTo>
                    <a:pt x="0" y="1535430"/>
                  </a:moveTo>
                  <a:lnTo>
                    <a:pt x="0" y="1463040"/>
                  </a:lnTo>
                  <a:lnTo>
                    <a:pt x="1463040" y="0"/>
                  </a:lnTo>
                  <a:lnTo>
                    <a:pt x="1535430" y="0"/>
                  </a:lnTo>
                  <a:lnTo>
                    <a:pt x="0" y="1535430"/>
                  </a:lnTo>
                  <a:close/>
                  <a:moveTo>
                    <a:pt x="1681480" y="0"/>
                  </a:moveTo>
                  <a:lnTo>
                    <a:pt x="1609090" y="0"/>
                  </a:lnTo>
                  <a:lnTo>
                    <a:pt x="0" y="1607820"/>
                  </a:lnTo>
                  <a:lnTo>
                    <a:pt x="0" y="1680210"/>
                  </a:lnTo>
                  <a:lnTo>
                    <a:pt x="1681480" y="0"/>
                  </a:lnTo>
                  <a:close/>
                  <a:moveTo>
                    <a:pt x="1390650" y="0"/>
                  </a:moveTo>
                  <a:lnTo>
                    <a:pt x="1318260" y="0"/>
                  </a:lnTo>
                  <a:lnTo>
                    <a:pt x="0" y="1318260"/>
                  </a:lnTo>
                  <a:lnTo>
                    <a:pt x="0" y="1390650"/>
                  </a:lnTo>
                  <a:lnTo>
                    <a:pt x="1390650" y="0"/>
                  </a:lnTo>
                  <a:close/>
                  <a:moveTo>
                    <a:pt x="1245870" y="0"/>
                  </a:moveTo>
                  <a:lnTo>
                    <a:pt x="1173480" y="0"/>
                  </a:lnTo>
                  <a:lnTo>
                    <a:pt x="0" y="1173480"/>
                  </a:lnTo>
                  <a:lnTo>
                    <a:pt x="0" y="1245870"/>
                  </a:lnTo>
                  <a:lnTo>
                    <a:pt x="1245870" y="0"/>
                  </a:lnTo>
                  <a:close/>
                  <a:moveTo>
                    <a:pt x="1826260" y="0"/>
                  </a:moveTo>
                  <a:lnTo>
                    <a:pt x="1753870" y="0"/>
                  </a:lnTo>
                  <a:lnTo>
                    <a:pt x="0" y="1753870"/>
                  </a:lnTo>
                  <a:lnTo>
                    <a:pt x="0" y="1826260"/>
                  </a:lnTo>
                  <a:lnTo>
                    <a:pt x="1826260" y="0"/>
                  </a:lnTo>
                  <a:close/>
                  <a:moveTo>
                    <a:pt x="2260600" y="0"/>
                  </a:moveTo>
                  <a:lnTo>
                    <a:pt x="2188210" y="0"/>
                  </a:lnTo>
                  <a:lnTo>
                    <a:pt x="0" y="2188210"/>
                  </a:lnTo>
                  <a:lnTo>
                    <a:pt x="0" y="2260600"/>
                  </a:lnTo>
                  <a:lnTo>
                    <a:pt x="2260600" y="0"/>
                  </a:lnTo>
                  <a:close/>
                  <a:moveTo>
                    <a:pt x="2551430" y="0"/>
                  </a:moveTo>
                  <a:lnTo>
                    <a:pt x="2479040" y="0"/>
                  </a:lnTo>
                  <a:lnTo>
                    <a:pt x="0" y="2479040"/>
                  </a:lnTo>
                  <a:lnTo>
                    <a:pt x="0" y="2551430"/>
                  </a:lnTo>
                  <a:lnTo>
                    <a:pt x="2551430" y="0"/>
                  </a:lnTo>
                  <a:close/>
                  <a:moveTo>
                    <a:pt x="2405380" y="0"/>
                  </a:moveTo>
                  <a:lnTo>
                    <a:pt x="2332990" y="0"/>
                  </a:lnTo>
                  <a:lnTo>
                    <a:pt x="0" y="2332990"/>
                  </a:lnTo>
                  <a:lnTo>
                    <a:pt x="0" y="2405380"/>
                  </a:lnTo>
                  <a:lnTo>
                    <a:pt x="2405380" y="0"/>
                  </a:lnTo>
                  <a:close/>
                  <a:moveTo>
                    <a:pt x="2115820" y="0"/>
                  </a:moveTo>
                  <a:lnTo>
                    <a:pt x="2043430" y="0"/>
                  </a:lnTo>
                  <a:lnTo>
                    <a:pt x="0" y="2043430"/>
                  </a:lnTo>
                  <a:lnTo>
                    <a:pt x="0" y="2115820"/>
                  </a:lnTo>
                  <a:lnTo>
                    <a:pt x="2115820" y="0"/>
                  </a:lnTo>
                  <a:close/>
                  <a:moveTo>
                    <a:pt x="375920" y="0"/>
                  </a:moveTo>
                  <a:lnTo>
                    <a:pt x="303530" y="0"/>
                  </a:lnTo>
                  <a:lnTo>
                    <a:pt x="0" y="303530"/>
                  </a:lnTo>
                  <a:lnTo>
                    <a:pt x="0" y="375920"/>
                  </a:lnTo>
                  <a:lnTo>
                    <a:pt x="375920" y="0"/>
                  </a:lnTo>
                  <a:close/>
                  <a:moveTo>
                    <a:pt x="1101090" y="0"/>
                  </a:moveTo>
                  <a:lnTo>
                    <a:pt x="1028700" y="0"/>
                  </a:lnTo>
                  <a:lnTo>
                    <a:pt x="0" y="1028700"/>
                  </a:lnTo>
                  <a:lnTo>
                    <a:pt x="0" y="1101090"/>
                  </a:lnTo>
                  <a:lnTo>
                    <a:pt x="1101090" y="0"/>
                  </a:lnTo>
                  <a:close/>
                  <a:moveTo>
                    <a:pt x="2653030" y="0"/>
                  </a:moveTo>
                  <a:lnTo>
                    <a:pt x="2623820" y="0"/>
                  </a:lnTo>
                  <a:lnTo>
                    <a:pt x="0" y="2623820"/>
                  </a:lnTo>
                  <a:lnTo>
                    <a:pt x="0" y="2653030"/>
                  </a:lnTo>
                  <a:lnTo>
                    <a:pt x="43180" y="2653030"/>
                  </a:lnTo>
                  <a:lnTo>
                    <a:pt x="2653030" y="43180"/>
                  </a:lnTo>
                  <a:lnTo>
                    <a:pt x="2653030" y="0"/>
                  </a:lnTo>
                  <a:close/>
                  <a:moveTo>
                    <a:pt x="520700" y="0"/>
                  </a:moveTo>
                  <a:lnTo>
                    <a:pt x="448310" y="0"/>
                  </a:lnTo>
                  <a:lnTo>
                    <a:pt x="0" y="448310"/>
                  </a:lnTo>
                  <a:lnTo>
                    <a:pt x="0" y="520700"/>
                  </a:lnTo>
                  <a:lnTo>
                    <a:pt x="520700" y="0"/>
                  </a:lnTo>
                  <a:close/>
                  <a:moveTo>
                    <a:pt x="85090" y="0"/>
                  </a:moveTo>
                  <a:lnTo>
                    <a:pt x="12700" y="0"/>
                  </a:lnTo>
                  <a:lnTo>
                    <a:pt x="0" y="12700"/>
                  </a:lnTo>
                  <a:lnTo>
                    <a:pt x="0" y="85090"/>
                  </a:lnTo>
                  <a:lnTo>
                    <a:pt x="85090" y="0"/>
                  </a:lnTo>
                  <a:close/>
                  <a:moveTo>
                    <a:pt x="231140" y="0"/>
                  </a:moveTo>
                  <a:lnTo>
                    <a:pt x="158750" y="0"/>
                  </a:lnTo>
                  <a:lnTo>
                    <a:pt x="0" y="157480"/>
                  </a:lnTo>
                  <a:lnTo>
                    <a:pt x="0" y="229870"/>
                  </a:lnTo>
                  <a:lnTo>
                    <a:pt x="231140" y="0"/>
                  </a:lnTo>
                  <a:close/>
                  <a:moveTo>
                    <a:pt x="0" y="956310"/>
                  </a:moveTo>
                  <a:lnTo>
                    <a:pt x="956310" y="0"/>
                  </a:lnTo>
                  <a:lnTo>
                    <a:pt x="883920" y="0"/>
                  </a:lnTo>
                  <a:lnTo>
                    <a:pt x="0" y="882650"/>
                  </a:lnTo>
                  <a:lnTo>
                    <a:pt x="0" y="956310"/>
                  </a:lnTo>
                  <a:close/>
                  <a:moveTo>
                    <a:pt x="665480" y="0"/>
                  </a:moveTo>
                  <a:lnTo>
                    <a:pt x="593090" y="0"/>
                  </a:lnTo>
                  <a:lnTo>
                    <a:pt x="0" y="593090"/>
                  </a:lnTo>
                  <a:lnTo>
                    <a:pt x="0" y="665480"/>
                  </a:lnTo>
                  <a:lnTo>
                    <a:pt x="665480" y="0"/>
                  </a:lnTo>
                  <a:close/>
                  <a:moveTo>
                    <a:pt x="810260" y="0"/>
                  </a:moveTo>
                  <a:lnTo>
                    <a:pt x="737870" y="0"/>
                  </a:lnTo>
                  <a:lnTo>
                    <a:pt x="0" y="737870"/>
                  </a:lnTo>
                  <a:lnTo>
                    <a:pt x="0" y="810260"/>
                  </a:lnTo>
                  <a:lnTo>
                    <a:pt x="810260" y="0"/>
                  </a:lnTo>
                  <a:close/>
                  <a:moveTo>
                    <a:pt x="1971040" y="0"/>
                  </a:moveTo>
                  <a:lnTo>
                    <a:pt x="1898650" y="0"/>
                  </a:lnTo>
                  <a:lnTo>
                    <a:pt x="0" y="1898650"/>
                  </a:lnTo>
                  <a:lnTo>
                    <a:pt x="0" y="1971040"/>
                  </a:lnTo>
                  <a:lnTo>
                    <a:pt x="1971040" y="0"/>
                  </a:lnTo>
                  <a:close/>
                  <a:moveTo>
                    <a:pt x="2653030" y="1783080"/>
                  </a:moveTo>
                  <a:lnTo>
                    <a:pt x="2653030" y="1710690"/>
                  </a:lnTo>
                  <a:lnTo>
                    <a:pt x="1710690" y="2653030"/>
                  </a:lnTo>
                  <a:lnTo>
                    <a:pt x="1783080" y="2653030"/>
                  </a:lnTo>
                  <a:lnTo>
                    <a:pt x="2653030" y="1783080"/>
                  </a:lnTo>
                  <a:close/>
                  <a:moveTo>
                    <a:pt x="2653030" y="1927860"/>
                  </a:moveTo>
                  <a:lnTo>
                    <a:pt x="2653030" y="1855470"/>
                  </a:lnTo>
                  <a:lnTo>
                    <a:pt x="1855470" y="2653030"/>
                  </a:lnTo>
                  <a:lnTo>
                    <a:pt x="1927860" y="2653030"/>
                  </a:lnTo>
                  <a:lnTo>
                    <a:pt x="2653030" y="1927860"/>
                  </a:lnTo>
                  <a:close/>
                  <a:moveTo>
                    <a:pt x="2653030" y="2072640"/>
                  </a:moveTo>
                  <a:lnTo>
                    <a:pt x="2653030" y="2000250"/>
                  </a:lnTo>
                  <a:lnTo>
                    <a:pt x="2000250" y="2653030"/>
                  </a:lnTo>
                  <a:lnTo>
                    <a:pt x="2072640" y="2653030"/>
                  </a:lnTo>
                  <a:lnTo>
                    <a:pt x="2653030" y="2072640"/>
                  </a:lnTo>
                  <a:close/>
                  <a:moveTo>
                    <a:pt x="2653030" y="1638300"/>
                  </a:moveTo>
                  <a:lnTo>
                    <a:pt x="2653030" y="1565910"/>
                  </a:lnTo>
                  <a:lnTo>
                    <a:pt x="1564640" y="2654300"/>
                  </a:lnTo>
                  <a:lnTo>
                    <a:pt x="1637030" y="2654300"/>
                  </a:lnTo>
                  <a:lnTo>
                    <a:pt x="2653030" y="1638300"/>
                  </a:lnTo>
                  <a:close/>
                  <a:moveTo>
                    <a:pt x="2217420" y="2653030"/>
                  </a:moveTo>
                  <a:lnTo>
                    <a:pt x="2653030" y="2217420"/>
                  </a:lnTo>
                  <a:lnTo>
                    <a:pt x="2653030" y="2145030"/>
                  </a:lnTo>
                  <a:lnTo>
                    <a:pt x="2145030" y="2653030"/>
                  </a:lnTo>
                  <a:lnTo>
                    <a:pt x="2217420" y="2653030"/>
                  </a:lnTo>
                  <a:close/>
                  <a:moveTo>
                    <a:pt x="2653030" y="2580640"/>
                  </a:moveTo>
                  <a:lnTo>
                    <a:pt x="2580640" y="2653030"/>
                  </a:lnTo>
                  <a:lnTo>
                    <a:pt x="2653030" y="2653030"/>
                  </a:lnTo>
                  <a:lnTo>
                    <a:pt x="2653030" y="2580640"/>
                  </a:lnTo>
                  <a:close/>
                  <a:moveTo>
                    <a:pt x="2653030" y="2508250"/>
                  </a:moveTo>
                  <a:lnTo>
                    <a:pt x="2653030" y="2435860"/>
                  </a:lnTo>
                  <a:lnTo>
                    <a:pt x="2435860" y="2653030"/>
                  </a:lnTo>
                  <a:lnTo>
                    <a:pt x="2508250" y="2653030"/>
                  </a:lnTo>
                  <a:lnTo>
                    <a:pt x="2653030" y="2508250"/>
                  </a:lnTo>
                  <a:close/>
                  <a:moveTo>
                    <a:pt x="2653030" y="2363470"/>
                  </a:moveTo>
                  <a:lnTo>
                    <a:pt x="2653030" y="2291080"/>
                  </a:lnTo>
                  <a:lnTo>
                    <a:pt x="2291080" y="2653030"/>
                  </a:lnTo>
                  <a:lnTo>
                    <a:pt x="2363470" y="2653030"/>
                  </a:lnTo>
                  <a:lnTo>
                    <a:pt x="2653030" y="2363470"/>
                  </a:lnTo>
                  <a:close/>
                  <a:moveTo>
                    <a:pt x="2653030" y="1492250"/>
                  </a:moveTo>
                  <a:lnTo>
                    <a:pt x="2653030" y="1419860"/>
                  </a:lnTo>
                  <a:lnTo>
                    <a:pt x="1419860" y="2653030"/>
                  </a:lnTo>
                  <a:lnTo>
                    <a:pt x="1492250" y="2653030"/>
                  </a:lnTo>
                  <a:lnTo>
                    <a:pt x="2653030" y="1492250"/>
                  </a:lnTo>
                  <a:close/>
                  <a:moveTo>
                    <a:pt x="2653030" y="187960"/>
                  </a:moveTo>
                  <a:lnTo>
                    <a:pt x="2653030" y="115570"/>
                  </a:lnTo>
                  <a:lnTo>
                    <a:pt x="115570" y="2653030"/>
                  </a:lnTo>
                  <a:lnTo>
                    <a:pt x="187960" y="2653030"/>
                  </a:lnTo>
                  <a:lnTo>
                    <a:pt x="2653030" y="187960"/>
                  </a:lnTo>
                  <a:close/>
                  <a:moveTo>
                    <a:pt x="2653030" y="622300"/>
                  </a:moveTo>
                  <a:lnTo>
                    <a:pt x="2653030" y="549910"/>
                  </a:lnTo>
                  <a:lnTo>
                    <a:pt x="549910" y="2653030"/>
                  </a:lnTo>
                  <a:lnTo>
                    <a:pt x="622300" y="2653030"/>
                  </a:lnTo>
                  <a:lnTo>
                    <a:pt x="2653030" y="622300"/>
                  </a:lnTo>
                  <a:close/>
                  <a:moveTo>
                    <a:pt x="2653030" y="477520"/>
                  </a:moveTo>
                  <a:lnTo>
                    <a:pt x="2653030" y="405130"/>
                  </a:lnTo>
                  <a:lnTo>
                    <a:pt x="405130" y="2653030"/>
                  </a:lnTo>
                  <a:lnTo>
                    <a:pt x="477520" y="2653030"/>
                  </a:lnTo>
                  <a:lnTo>
                    <a:pt x="2653030" y="477520"/>
                  </a:lnTo>
                  <a:close/>
                  <a:moveTo>
                    <a:pt x="2653030" y="1347470"/>
                  </a:moveTo>
                  <a:lnTo>
                    <a:pt x="2653030" y="1275080"/>
                  </a:lnTo>
                  <a:lnTo>
                    <a:pt x="1275080" y="2653030"/>
                  </a:lnTo>
                  <a:lnTo>
                    <a:pt x="1347470" y="2653030"/>
                  </a:lnTo>
                  <a:lnTo>
                    <a:pt x="2653030" y="1347470"/>
                  </a:lnTo>
                  <a:close/>
                  <a:moveTo>
                    <a:pt x="2653030" y="767080"/>
                  </a:moveTo>
                  <a:lnTo>
                    <a:pt x="2653030" y="694690"/>
                  </a:lnTo>
                  <a:lnTo>
                    <a:pt x="694690" y="2653030"/>
                  </a:lnTo>
                  <a:lnTo>
                    <a:pt x="767080" y="2653030"/>
                  </a:lnTo>
                  <a:lnTo>
                    <a:pt x="2653030" y="767080"/>
                  </a:lnTo>
                  <a:close/>
                  <a:moveTo>
                    <a:pt x="2653030" y="332740"/>
                  </a:moveTo>
                  <a:lnTo>
                    <a:pt x="2653030" y="260350"/>
                  </a:lnTo>
                  <a:lnTo>
                    <a:pt x="260350" y="2653030"/>
                  </a:lnTo>
                  <a:lnTo>
                    <a:pt x="332740" y="2653030"/>
                  </a:lnTo>
                  <a:lnTo>
                    <a:pt x="2653030" y="332740"/>
                  </a:lnTo>
                  <a:close/>
                  <a:moveTo>
                    <a:pt x="2653030" y="1202690"/>
                  </a:moveTo>
                  <a:lnTo>
                    <a:pt x="2653030" y="1130300"/>
                  </a:lnTo>
                  <a:lnTo>
                    <a:pt x="1130300" y="2653030"/>
                  </a:lnTo>
                  <a:lnTo>
                    <a:pt x="1202690" y="2653030"/>
                  </a:lnTo>
                  <a:lnTo>
                    <a:pt x="2653030" y="1202690"/>
                  </a:lnTo>
                  <a:close/>
                  <a:moveTo>
                    <a:pt x="2653030" y="913130"/>
                  </a:moveTo>
                  <a:lnTo>
                    <a:pt x="2653030" y="840740"/>
                  </a:lnTo>
                  <a:lnTo>
                    <a:pt x="840740" y="2653030"/>
                  </a:lnTo>
                  <a:lnTo>
                    <a:pt x="913130" y="2653030"/>
                  </a:lnTo>
                  <a:lnTo>
                    <a:pt x="2653030" y="913130"/>
                  </a:lnTo>
                  <a:close/>
                  <a:moveTo>
                    <a:pt x="2653030" y="1057910"/>
                  </a:moveTo>
                  <a:lnTo>
                    <a:pt x="2653030" y="985520"/>
                  </a:lnTo>
                  <a:lnTo>
                    <a:pt x="985520" y="2653030"/>
                  </a:lnTo>
                  <a:lnTo>
                    <a:pt x="1057910" y="2653030"/>
                  </a:lnTo>
                  <a:lnTo>
                    <a:pt x="2653030" y="1057910"/>
                  </a:lnTo>
                  <a:close/>
                </a:path>
              </a:pathLst>
            </a:custGeom>
            <a:solidFill>
              <a:srgbClr val="0B0F1E"/>
            </a:solidFill>
          </p:spPr>
        </p:sp>
      </p:grpSp>
      <p:sp>
        <p:nvSpPr>
          <p:cNvPr id="10" name="AutoShape 10"/>
          <p:cNvSpPr/>
          <p:nvPr/>
        </p:nvSpPr>
        <p:spPr>
          <a:xfrm>
            <a:off x="-442805" y="-395395"/>
            <a:ext cx="3733800" cy="7200900"/>
          </a:xfrm>
          <a:prstGeom prst="rect">
            <a:avLst/>
          </a:prstGeom>
          <a:solidFill>
            <a:srgbClr val="0B0F1E"/>
          </a:solidFill>
        </p:spPr>
      </p:sp>
      <p:sp>
        <p:nvSpPr>
          <p:cNvPr id="11" name="AutoShape 11"/>
          <p:cNvSpPr/>
          <p:nvPr/>
        </p:nvSpPr>
        <p:spPr>
          <a:xfrm>
            <a:off x="16306800" y="3959082"/>
            <a:ext cx="3733800" cy="7200900"/>
          </a:xfrm>
          <a:prstGeom prst="rect">
            <a:avLst/>
          </a:prstGeom>
          <a:solidFill>
            <a:srgbClr val="FAFDFF"/>
          </a:solid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12000"/>
          </a:blip>
          <a:srcRect/>
          <a:stretch>
            <a:fillRect/>
          </a:stretch>
        </p:blipFill>
        <p:spPr>
          <a:xfrm rot="-2051216">
            <a:off x="12490153" y="-1833189"/>
            <a:ext cx="8229600" cy="82296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12715979" y="9112827"/>
            <a:ext cx="7107382" cy="145473"/>
          </a:xfrm>
          <a:prstGeom prst="rect">
            <a:avLst/>
          </a:prstGeom>
          <a:solidFill>
            <a:srgbClr val="1468A2"/>
          </a:solidFill>
        </p:spPr>
      </p:sp>
      <p:grpSp>
        <p:nvGrpSpPr>
          <p:cNvPr id="4" name="Group 4"/>
          <p:cNvGrpSpPr/>
          <p:nvPr/>
        </p:nvGrpSpPr>
        <p:grpSpPr>
          <a:xfrm>
            <a:off x="1028700" y="1028700"/>
            <a:ext cx="9420220" cy="2850684"/>
            <a:chOff x="0" y="0"/>
            <a:chExt cx="12560293" cy="3800912"/>
          </a:xfrm>
        </p:grpSpPr>
        <p:sp>
          <p:nvSpPr>
            <p:cNvPr id="5" name="TextBox 5"/>
            <p:cNvSpPr txBox="1"/>
            <p:nvPr/>
          </p:nvSpPr>
          <p:spPr>
            <a:xfrm>
              <a:off x="0" y="3161020"/>
              <a:ext cx="12508581" cy="6398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919"/>
                </a:lnSpc>
              </a:pPr>
              <a:endParaRPr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171450"/>
              <a:ext cx="12560293" cy="13501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7125"/>
                </a:lnSpc>
              </a:pPr>
              <a:r>
                <a:rPr lang="en-US" sz="7500" b="1" spc="150">
                  <a:solidFill>
                    <a:srgbClr val="0B1E3F"/>
                  </a:solidFill>
                  <a:latin typeface="Roboto Condensed"/>
                </a:rPr>
                <a:t>AGENDA</a:t>
              </a: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385911" y="3793659"/>
            <a:ext cx="14243679" cy="50923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79"/>
              </a:lnSpc>
              <a:spcBef>
                <a:spcPct val="0"/>
              </a:spcBef>
            </a:pPr>
            <a:r>
              <a:rPr lang="en-US" sz="4199">
                <a:solidFill>
                  <a:srgbClr val="0B1E3F"/>
                </a:solidFill>
                <a:latin typeface="Trocchi"/>
              </a:rPr>
              <a:t>TEAM MEMBERS</a:t>
            </a:r>
          </a:p>
          <a:p>
            <a:pPr>
              <a:lnSpc>
                <a:spcPts val="5879"/>
              </a:lnSpc>
              <a:spcBef>
                <a:spcPct val="0"/>
              </a:spcBef>
            </a:pPr>
            <a:r>
              <a:rPr lang="en-US" sz="4199">
                <a:solidFill>
                  <a:srgbClr val="0B1E3F"/>
                </a:solidFill>
                <a:latin typeface="Trocchi"/>
              </a:rPr>
              <a:t>TOOLS USED</a:t>
            </a:r>
          </a:p>
          <a:p>
            <a:pPr>
              <a:lnSpc>
                <a:spcPts val="5879"/>
              </a:lnSpc>
              <a:spcBef>
                <a:spcPct val="0"/>
              </a:spcBef>
            </a:pPr>
            <a:r>
              <a:rPr lang="en-US" sz="4199">
                <a:solidFill>
                  <a:srgbClr val="0B1E3F"/>
                </a:solidFill>
                <a:latin typeface="Trocchi"/>
              </a:rPr>
              <a:t>DATA SOURCES</a:t>
            </a:r>
          </a:p>
          <a:p>
            <a:pPr>
              <a:lnSpc>
                <a:spcPts val="5880"/>
              </a:lnSpc>
              <a:spcBef>
                <a:spcPct val="0"/>
              </a:spcBef>
            </a:pPr>
            <a:r>
              <a:rPr lang="en-US" sz="4199">
                <a:solidFill>
                  <a:srgbClr val="0B1E3F"/>
                </a:solidFill>
                <a:latin typeface="Trocchi"/>
              </a:rPr>
              <a:t>DATA ACQUISITION </a:t>
            </a:r>
          </a:p>
          <a:p>
            <a:pPr>
              <a:lnSpc>
                <a:spcPts val="5880"/>
              </a:lnSpc>
              <a:spcBef>
                <a:spcPct val="0"/>
              </a:spcBef>
            </a:pPr>
            <a:r>
              <a:rPr lang="en-US" sz="4199">
                <a:solidFill>
                  <a:srgbClr val="0B1E3F"/>
                </a:solidFill>
                <a:latin typeface="Trocchi"/>
              </a:rPr>
              <a:t>DATA STORAGE SENTIMENT ANALYSIS VISUALIZATION </a:t>
            </a:r>
          </a:p>
          <a:p>
            <a:pPr>
              <a:lnSpc>
                <a:spcPts val="5879"/>
              </a:lnSpc>
              <a:spcBef>
                <a:spcPct val="0"/>
              </a:spcBef>
            </a:pPr>
            <a:endParaRPr lang="en-US" sz="4199">
              <a:solidFill>
                <a:srgbClr val="0B1E3F"/>
              </a:solidFill>
              <a:latin typeface="Trocch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1E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581410" y="-7156756"/>
            <a:ext cx="11431766" cy="11431766"/>
            <a:chOff x="0" y="0"/>
            <a:chExt cx="15242355" cy="15242355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>
              <a:alphaModFix amt="19999"/>
            </a:blip>
            <a:srcRect/>
            <a:stretch>
              <a:fillRect/>
            </a:stretch>
          </p:blipFill>
          <p:spPr>
            <a:xfrm rot="-2051216">
              <a:off x="2134778" y="2134778"/>
              <a:ext cx="10972800" cy="10972800"/>
            </a:xfrm>
            <a:prstGeom prst="rect">
              <a:avLst/>
            </a:prstGeom>
          </p:spPr>
        </p:pic>
        <p:sp>
          <p:nvSpPr>
            <p:cNvPr id="4" name="AutoShape 4"/>
            <p:cNvSpPr/>
            <p:nvPr/>
          </p:nvSpPr>
          <p:spPr>
            <a:xfrm>
              <a:off x="2278865" y="11278761"/>
              <a:ext cx="6096000" cy="193964"/>
            </a:xfrm>
            <a:prstGeom prst="rect">
              <a:avLst/>
            </a:prstGeom>
            <a:solidFill>
              <a:srgbClr val="FFFFFF"/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12250975" y="6406693"/>
            <a:ext cx="5356650" cy="5835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80"/>
              </a:lnSpc>
            </a:pPr>
            <a:r>
              <a:rPr lang="en-US" sz="3600" spc="179">
                <a:solidFill>
                  <a:srgbClr val="FFFFFF"/>
                </a:solidFill>
                <a:latin typeface="Roboto"/>
              </a:rPr>
              <a:t> TABLEAU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6037025" y="4674216"/>
            <a:ext cx="6213950" cy="943155"/>
            <a:chOff x="0" y="0"/>
            <a:chExt cx="8285267" cy="1257540"/>
          </a:xfrm>
        </p:grpSpPr>
        <p:sp>
          <p:nvSpPr>
            <p:cNvPr id="7" name="TextBox 7"/>
            <p:cNvSpPr txBox="1"/>
            <p:nvPr/>
          </p:nvSpPr>
          <p:spPr>
            <a:xfrm>
              <a:off x="0" y="759300"/>
              <a:ext cx="2266957" cy="4982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149"/>
                </a:lnSpc>
              </a:pPr>
              <a:endParaRPr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2752530" y="-47625"/>
              <a:ext cx="5532737" cy="4982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149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92027" y="4647091"/>
            <a:ext cx="5441653" cy="28428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398"/>
              </a:lnSpc>
              <a:spcBef>
                <a:spcPct val="0"/>
              </a:spcBef>
            </a:pPr>
            <a:endParaRPr/>
          </a:p>
          <a:p>
            <a:pPr algn="ctr">
              <a:lnSpc>
                <a:spcPts val="5142"/>
              </a:lnSpc>
              <a:spcBef>
                <a:spcPct val="0"/>
              </a:spcBef>
            </a:pPr>
            <a:r>
              <a:rPr lang="en-US" sz="3673">
                <a:solidFill>
                  <a:srgbClr val="FFFFFF"/>
                </a:solidFill>
                <a:latin typeface="Roboto"/>
              </a:rPr>
              <a:t> </a:t>
            </a:r>
          </a:p>
          <a:p>
            <a:pPr>
              <a:lnSpc>
                <a:spcPts val="5142"/>
              </a:lnSpc>
              <a:spcBef>
                <a:spcPct val="0"/>
              </a:spcBef>
            </a:pPr>
            <a:r>
              <a:rPr lang="en-US" sz="3673">
                <a:solidFill>
                  <a:srgbClr val="FFFFFF"/>
                </a:solidFill>
                <a:latin typeface="Roboto"/>
              </a:rPr>
              <a:t>THE NEWYORK TIMES</a:t>
            </a:r>
          </a:p>
          <a:p>
            <a:pPr>
              <a:lnSpc>
                <a:spcPts val="5142"/>
              </a:lnSpc>
              <a:spcBef>
                <a:spcPct val="0"/>
              </a:spcBef>
            </a:pPr>
            <a:r>
              <a:rPr lang="en-US" sz="3673">
                <a:solidFill>
                  <a:srgbClr val="FFFFFF"/>
                </a:solidFill>
                <a:latin typeface="Roboto"/>
              </a:rPr>
              <a:t>BBC NEWS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309087" y="3203915"/>
            <a:ext cx="5941888" cy="32408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97"/>
              </a:lnSpc>
            </a:pPr>
            <a:r>
              <a:rPr lang="en-US" sz="3927" b="1" spc="392">
                <a:solidFill>
                  <a:srgbClr val="FFFFFF"/>
                </a:solidFill>
                <a:latin typeface="Roboto"/>
              </a:rPr>
              <a:t>DATA STORAGE AND SENTIMENT</a:t>
            </a:r>
            <a:r>
              <a:rPr lang="en-US" sz="3927" spc="392">
                <a:solidFill>
                  <a:srgbClr val="FFFFFF"/>
                </a:solidFill>
                <a:latin typeface="Roboto"/>
              </a:rPr>
              <a:t> </a:t>
            </a:r>
            <a:r>
              <a:rPr lang="en-US" sz="3927" b="1" spc="392">
                <a:solidFill>
                  <a:srgbClr val="FFFFFF"/>
                </a:solidFill>
                <a:latin typeface="Roboto"/>
              </a:rPr>
              <a:t>ANALYSIS</a:t>
            </a:r>
            <a:r>
              <a:rPr lang="en-US" sz="3927" spc="392">
                <a:solidFill>
                  <a:srgbClr val="FFFFFF"/>
                </a:solidFill>
                <a:latin typeface="Roboto"/>
              </a:rPr>
              <a:t> </a:t>
            </a:r>
          </a:p>
          <a:p>
            <a:pPr algn="l">
              <a:lnSpc>
                <a:spcPts val="5497"/>
              </a:lnSpc>
            </a:pPr>
            <a:endParaRPr lang="en-US" sz="3927" spc="392">
              <a:solidFill>
                <a:srgbClr val="FFFFFF"/>
              </a:solidFill>
              <a:latin typeface="Roboto"/>
            </a:endParaRPr>
          </a:p>
          <a:p>
            <a:pPr algn="l">
              <a:lnSpc>
                <a:spcPts val="4645"/>
              </a:lnSpc>
            </a:pPr>
            <a:endParaRPr lang="en-US" sz="3927" spc="392">
              <a:solidFill>
                <a:srgbClr val="FFFFFF"/>
              </a:solidFill>
              <a:latin typeface="Roboto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9139238" y="4914688"/>
            <a:ext cx="9525" cy="4099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endParaRPr/>
          </a:p>
        </p:txBody>
      </p:sp>
      <p:sp>
        <p:nvSpPr>
          <p:cNvPr id="12" name="TextBox 12"/>
          <p:cNvSpPr txBox="1"/>
          <p:nvPr/>
        </p:nvSpPr>
        <p:spPr>
          <a:xfrm>
            <a:off x="5441653" y="242147"/>
            <a:ext cx="7395170" cy="13673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  <a:spcBef>
                <a:spcPct val="0"/>
              </a:spcBef>
            </a:pPr>
            <a:r>
              <a:rPr lang="en-US" sz="8000">
                <a:solidFill>
                  <a:srgbClr val="FFFFFF"/>
                </a:solidFill>
                <a:latin typeface="Abril Fatface"/>
              </a:rPr>
              <a:t>TOOLS USED</a:t>
            </a:r>
          </a:p>
        </p:txBody>
      </p:sp>
      <p:grpSp>
        <p:nvGrpSpPr>
          <p:cNvPr id="13" name="Group 13"/>
          <p:cNvGrpSpPr/>
          <p:nvPr/>
        </p:nvGrpSpPr>
        <p:grpSpPr>
          <a:xfrm rot="5400000">
            <a:off x="9005097" y="4830463"/>
            <a:ext cx="7214791" cy="2580837"/>
            <a:chOff x="0" y="0"/>
            <a:chExt cx="1597641" cy="571500"/>
          </a:xfrm>
        </p:grpSpPr>
        <p:sp>
          <p:nvSpPr>
            <p:cNvPr id="14" name="Freeform 14"/>
            <p:cNvSpPr/>
            <p:nvPr/>
          </p:nvSpPr>
          <p:spPr>
            <a:xfrm>
              <a:off x="0" y="255270"/>
              <a:ext cx="1597641" cy="69850"/>
            </a:xfrm>
            <a:custGeom>
              <a:avLst/>
              <a:gdLst/>
              <a:ahLst/>
              <a:cxnLst/>
              <a:rect l="l" t="t" r="r" b="b"/>
              <a:pathLst>
                <a:path w="1597641" h="69850">
                  <a:moveTo>
                    <a:pt x="1306812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1597641" y="69850"/>
                  </a:lnTo>
                  <a:lnTo>
                    <a:pt x="1597641" y="0"/>
                  </a:lnTo>
                  <a:close/>
                </a:path>
              </a:pathLst>
            </a:custGeom>
            <a:solidFill>
              <a:srgbClr val="EFF0F2"/>
            </a:solidFill>
          </p:spPr>
        </p:sp>
      </p:grpSp>
      <p:grpSp>
        <p:nvGrpSpPr>
          <p:cNvPr id="15" name="Group 15"/>
          <p:cNvGrpSpPr/>
          <p:nvPr/>
        </p:nvGrpSpPr>
        <p:grpSpPr>
          <a:xfrm rot="-5400000">
            <a:off x="1877218" y="5189190"/>
            <a:ext cx="7128869" cy="2580837"/>
            <a:chOff x="0" y="0"/>
            <a:chExt cx="1578615" cy="571500"/>
          </a:xfrm>
        </p:grpSpPr>
        <p:sp>
          <p:nvSpPr>
            <p:cNvPr id="16" name="Freeform 16"/>
            <p:cNvSpPr/>
            <p:nvPr/>
          </p:nvSpPr>
          <p:spPr>
            <a:xfrm>
              <a:off x="0" y="255270"/>
              <a:ext cx="1578615" cy="69850"/>
            </a:xfrm>
            <a:custGeom>
              <a:avLst/>
              <a:gdLst/>
              <a:ahLst/>
              <a:cxnLst/>
              <a:rect l="l" t="t" r="r" b="b"/>
              <a:pathLst>
                <a:path w="1578615" h="69850">
                  <a:moveTo>
                    <a:pt x="1287785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1578615" y="69850"/>
                  </a:lnTo>
                  <a:lnTo>
                    <a:pt x="1578615" y="0"/>
                  </a:lnTo>
                  <a:close/>
                </a:path>
              </a:pathLst>
            </a:custGeom>
            <a:solidFill>
              <a:srgbClr val="EFF0F2"/>
            </a:solidFill>
          </p:spPr>
        </p:sp>
      </p:grpSp>
      <p:sp>
        <p:nvSpPr>
          <p:cNvPr id="17" name="TextBox 17"/>
          <p:cNvSpPr txBox="1"/>
          <p:nvPr/>
        </p:nvSpPr>
        <p:spPr>
          <a:xfrm>
            <a:off x="192027" y="3166505"/>
            <a:ext cx="4729211" cy="7315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64"/>
              </a:lnSpc>
              <a:spcBef>
                <a:spcPct val="0"/>
              </a:spcBef>
            </a:pPr>
            <a:r>
              <a:rPr lang="en-US" sz="4260" b="1">
                <a:solidFill>
                  <a:srgbClr val="FFFFFF"/>
                </a:solidFill>
                <a:latin typeface="Roboto"/>
              </a:rPr>
              <a:t>WEB SCRAPING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938918" y="3213504"/>
            <a:ext cx="4668707" cy="7198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  <a:spcBef>
                <a:spcPct val="0"/>
              </a:spcBef>
            </a:pPr>
            <a:r>
              <a:rPr lang="en-US" sz="4200" b="1">
                <a:solidFill>
                  <a:srgbClr val="FFFFFF"/>
                </a:solidFill>
                <a:latin typeface="Roboto"/>
              </a:rPr>
              <a:t>VISUALIZATION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7632348" y="6204657"/>
            <a:ext cx="3295367" cy="1889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FFFFFF"/>
                </a:solidFill>
                <a:latin typeface="Roboto"/>
              </a:rPr>
              <a:t>MONGO DB</a:t>
            </a:r>
          </a:p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FFFFFF"/>
                </a:solidFill>
                <a:latin typeface="Roboto"/>
              </a:rPr>
              <a:t> PYTHON</a:t>
            </a:r>
          </a:p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FFFFFF"/>
                </a:solidFill>
                <a:latin typeface="Roboto"/>
              </a:rPr>
              <a:t>TEXTBLOB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412060" y="7425180"/>
            <a:ext cx="11387889" cy="11387889"/>
            <a:chOff x="0" y="0"/>
            <a:chExt cx="15183853" cy="15183853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>
              <a:alphaModFix amt="9999"/>
            </a:blip>
            <a:srcRect/>
            <a:stretch>
              <a:fillRect/>
            </a:stretch>
          </p:blipFill>
          <p:spPr>
            <a:xfrm rot="-7385425">
              <a:off x="2105526" y="2105526"/>
              <a:ext cx="10972800" cy="1097280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 rot="-10800000">
              <a:off x="1233080" y="2107758"/>
              <a:ext cx="7675896" cy="6639650"/>
            </a:xfrm>
            <a:prstGeom prst="rect">
              <a:avLst/>
            </a:prstGeom>
          </p:spPr>
        </p:pic>
        <p:sp>
          <p:nvSpPr>
            <p:cNvPr id="5" name="AutoShape 5"/>
            <p:cNvSpPr/>
            <p:nvPr/>
          </p:nvSpPr>
          <p:spPr>
            <a:xfrm rot="-5400000">
              <a:off x="8099063" y="2165177"/>
              <a:ext cx="206664" cy="3131127"/>
            </a:xfrm>
            <a:prstGeom prst="rect">
              <a:avLst/>
            </a:prstGeom>
            <a:solidFill>
              <a:srgbClr val="1468A2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1281885" y="180975"/>
            <a:ext cx="15212267" cy="10325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00"/>
              </a:lnSpc>
            </a:pPr>
            <a:r>
              <a:rPr lang="en-US" sz="8000" b="1" spc="160">
                <a:solidFill>
                  <a:srgbClr val="1468A2"/>
                </a:solidFill>
                <a:latin typeface="Roboto Condensed"/>
              </a:rPr>
              <a:t>DATA ACQUISITION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76057" y="1714512"/>
            <a:ext cx="17711943" cy="62405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218"/>
              </a:lnSpc>
            </a:pPr>
            <a:r>
              <a:rPr lang="en-US" sz="6848" b="1">
                <a:solidFill>
                  <a:srgbClr val="000000"/>
                </a:solidFill>
                <a:latin typeface="Playfair Display"/>
              </a:rPr>
              <a:t>TOPIC SEARCH</a:t>
            </a:r>
          </a:p>
          <a:p>
            <a:pPr>
              <a:lnSpc>
                <a:spcPts val="8218"/>
              </a:lnSpc>
            </a:pPr>
            <a:endParaRPr lang="en-US" sz="6848" b="1">
              <a:solidFill>
                <a:srgbClr val="000000"/>
              </a:solidFill>
              <a:latin typeface="Playfair Display"/>
            </a:endParaRPr>
          </a:p>
          <a:p>
            <a:pPr>
              <a:lnSpc>
                <a:spcPts val="8218"/>
              </a:lnSpc>
            </a:pPr>
            <a:r>
              <a:rPr lang="en-US" sz="6848" b="1">
                <a:solidFill>
                  <a:srgbClr val="000000"/>
                </a:solidFill>
                <a:latin typeface="Playfair Display"/>
              </a:rPr>
              <a:t>FOUND NEWSPAPER</a:t>
            </a:r>
          </a:p>
          <a:p>
            <a:pPr>
              <a:lnSpc>
                <a:spcPts val="8218"/>
              </a:lnSpc>
            </a:pPr>
            <a:endParaRPr lang="en-US" sz="6848" b="1">
              <a:solidFill>
                <a:srgbClr val="000000"/>
              </a:solidFill>
              <a:latin typeface="Playfair Display"/>
            </a:endParaRPr>
          </a:p>
          <a:p>
            <a:pPr>
              <a:lnSpc>
                <a:spcPts val="8218"/>
              </a:lnSpc>
            </a:pPr>
            <a:r>
              <a:rPr lang="en-US" sz="6848" b="1">
                <a:solidFill>
                  <a:srgbClr val="000000"/>
                </a:solidFill>
                <a:latin typeface="Playfair Display"/>
              </a:rPr>
              <a:t>SCRAPED DATA ANDGOT JSON OUTPUT</a:t>
            </a:r>
          </a:p>
          <a:p>
            <a:pPr>
              <a:lnSpc>
                <a:spcPts val="8218"/>
              </a:lnSpc>
            </a:pPr>
            <a:r>
              <a:rPr lang="en-US" sz="6848" b="1">
                <a:solidFill>
                  <a:srgbClr val="000000"/>
                </a:solidFill>
                <a:latin typeface="Playfair Display"/>
              </a:rPr>
              <a:t>OF NEWS ARTICLES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1E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002543" y="258322"/>
            <a:ext cx="7505700" cy="1116387"/>
            <a:chOff x="0" y="0"/>
            <a:chExt cx="10007600" cy="1488516"/>
          </a:xfrm>
        </p:grpSpPr>
        <p:sp>
          <p:nvSpPr>
            <p:cNvPr id="3" name="AutoShape 3"/>
            <p:cNvSpPr/>
            <p:nvPr/>
          </p:nvSpPr>
          <p:spPr>
            <a:xfrm>
              <a:off x="0" y="0"/>
              <a:ext cx="10007600" cy="1488516"/>
            </a:xfrm>
            <a:prstGeom prst="rect">
              <a:avLst/>
            </a:prstGeom>
            <a:solidFill>
              <a:srgbClr val="1468A2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448635" y="347289"/>
              <a:ext cx="9110330" cy="8233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620"/>
                </a:lnSpc>
              </a:pPr>
              <a:r>
                <a:rPr lang="en-US" sz="4200" i="0" spc="420">
                  <a:solidFill>
                    <a:srgbClr val="FFFFFF"/>
                  </a:solidFill>
                  <a:latin typeface="Roboto"/>
                </a:rPr>
                <a:t>SCRAPPING CODE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2249593" y="-7396517"/>
            <a:ext cx="11431766" cy="11431766"/>
            <a:chOff x="0" y="0"/>
            <a:chExt cx="15242355" cy="15242355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2">
              <a:alphaModFix amt="36000"/>
            </a:blip>
            <a:srcRect/>
            <a:stretch>
              <a:fillRect/>
            </a:stretch>
          </p:blipFill>
          <p:spPr>
            <a:xfrm rot="-2051216">
              <a:off x="2134778" y="2134778"/>
              <a:ext cx="10972800" cy="10972800"/>
            </a:xfrm>
            <a:prstGeom prst="rect">
              <a:avLst/>
            </a:prstGeom>
          </p:spPr>
        </p:pic>
        <p:sp>
          <p:nvSpPr>
            <p:cNvPr id="7" name="AutoShape 7"/>
            <p:cNvSpPr/>
            <p:nvPr/>
          </p:nvSpPr>
          <p:spPr>
            <a:xfrm>
              <a:off x="2086286" y="10957813"/>
              <a:ext cx="6096000" cy="193964"/>
            </a:xfrm>
            <a:prstGeom prst="rect">
              <a:avLst/>
            </a:prstGeom>
            <a:solidFill>
              <a:srgbClr val="FFFFFF"/>
            </a:solidFill>
          </p:spPr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rcRect r="566"/>
          <a:stretch>
            <a:fillRect/>
          </a:stretch>
        </p:blipFill>
        <p:spPr>
          <a:xfrm>
            <a:off x="4303059" y="1687079"/>
            <a:ext cx="9627017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1E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592" r="23394" b="34016"/>
          <a:stretch>
            <a:fillRect/>
          </a:stretch>
        </p:blipFill>
        <p:spPr>
          <a:xfrm>
            <a:off x="2263161" y="344249"/>
            <a:ext cx="12565377" cy="959850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715883" y="6493553"/>
            <a:ext cx="11431766" cy="11431766"/>
            <a:chOff x="0" y="0"/>
            <a:chExt cx="15242355" cy="15242355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>
              <a:alphaModFix amt="19999"/>
            </a:blip>
            <a:srcRect/>
            <a:stretch>
              <a:fillRect/>
            </a:stretch>
          </p:blipFill>
          <p:spPr>
            <a:xfrm rot="8748783">
              <a:off x="2134778" y="2134778"/>
              <a:ext cx="10972800" cy="10972800"/>
            </a:xfrm>
            <a:prstGeom prst="rect">
              <a:avLst/>
            </a:prstGeom>
          </p:spPr>
        </p:pic>
        <p:sp>
          <p:nvSpPr>
            <p:cNvPr id="4" name="AutoShape 4"/>
            <p:cNvSpPr/>
            <p:nvPr/>
          </p:nvSpPr>
          <p:spPr>
            <a:xfrm rot="-10800000">
              <a:off x="7060069" y="4090578"/>
              <a:ext cx="6096000" cy="193964"/>
            </a:xfrm>
            <a:prstGeom prst="rect">
              <a:avLst/>
            </a:prstGeom>
            <a:solidFill>
              <a:srgbClr val="1468A2"/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2759244" y="629532"/>
            <a:ext cx="16798219" cy="9697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25"/>
              </a:lnSpc>
            </a:pPr>
            <a:r>
              <a:rPr lang="en-US" sz="7500" b="1" spc="150">
                <a:solidFill>
                  <a:srgbClr val="0B1E3F"/>
                </a:solidFill>
                <a:latin typeface="Roboto Condensed"/>
              </a:rPr>
              <a:t>JSON STORAGE IN MONGODB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28700" y="1599318"/>
            <a:ext cx="16230600" cy="770953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28700" y="1451038"/>
            <a:ext cx="16230600" cy="738492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68A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15000"/>
          </a:blip>
          <a:srcRect/>
          <a:stretch>
            <a:fillRect/>
          </a:stretch>
        </p:blipFill>
        <p:spPr>
          <a:xfrm rot="-2051216">
            <a:off x="-3843753" y="-3086100"/>
            <a:ext cx="8229600" cy="8229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-5661860">
            <a:off x="16552847" y="8328062"/>
            <a:ext cx="2762818" cy="2389837"/>
          </a:xfrm>
          <a:prstGeom prst="rect">
            <a:avLst/>
          </a:prstGeom>
        </p:spPr>
      </p:pic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2209895" y="9397079"/>
            <a:ext cx="2483427" cy="2483427"/>
            <a:chOff x="-2540" y="-2540"/>
            <a:chExt cx="6355080" cy="6355080"/>
          </a:xfrm>
        </p:grpSpPr>
        <p:sp>
          <p:nvSpPr>
            <p:cNvPr id="5" name="Freeform 5"/>
            <p:cNvSpPr/>
            <p:nvPr/>
          </p:nvSpPr>
          <p:spPr>
            <a:xfrm>
              <a:off x="-2540" y="-254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>
            <a:alphaModFix amt="15000"/>
          </a:blip>
          <a:srcRect/>
          <a:stretch>
            <a:fillRect/>
          </a:stretch>
        </p:blipFill>
        <p:spPr>
          <a:xfrm rot="-2051216">
            <a:off x="11518389" y="9606804"/>
            <a:ext cx="8229600" cy="82296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71047" y="580040"/>
            <a:ext cx="17951633" cy="2344053"/>
            <a:chOff x="0" y="0"/>
            <a:chExt cx="23935511" cy="3125404"/>
          </a:xfrm>
        </p:grpSpPr>
        <p:sp>
          <p:nvSpPr>
            <p:cNvPr id="8" name="TextBox 8"/>
            <p:cNvSpPr txBox="1"/>
            <p:nvPr/>
          </p:nvSpPr>
          <p:spPr>
            <a:xfrm>
              <a:off x="0" y="114300"/>
              <a:ext cx="23935511" cy="10164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320"/>
                </a:lnSpc>
              </a:pPr>
              <a:r>
                <a:rPr lang="en-US" sz="5600" b="1">
                  <a:solidFill>
                    <a:srgbClr val="FFFFFF"/>
                  </a:solidFill>
                  <a:latin typeface="Roboto Condensed"/>
                </a:rPr>
                <a:t>S E N T I M E N T  A N A L Y S I S  U S I N G TEXTBLOB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2327981"/>
              <a:ext cx="22491061" cy="7974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494"/>
                </a:lnSpc>
              </a:pPr>
              <a:endParaRPr/>
            </a:p>
          </p:txBody>
        </p:sp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2714625" y="1577349"/>
            <a:ext cx="12858750" cy="82296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94</Words>
  <Application>Microsoft Office PowerPoint</Application>
  <PresentationFormat>Custom</PresentationFormat>
  <Paragraphs>34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5" baseType="lpstr">
      <vt:lpstr>Playfair Display</vt:lpstr>
      <vt:lpstr>Arial</vt:lpstr>
      <vt:lpstr>Arima Madurai Extra Bold</vt:lpstr>
      <vt:lpstr>Trocchi</vt:lpstr>
      <vt:lpstr>Roboto Condensed</vt:lpstr>
      <vt:lpstr>Abril Fatface</vt:lpstr>
      <vt:lpstr>Calibri</vt:lpstr>
      <vt:lpstr>Poppins Bold</vt:lpstr>
      <vt:lpstr>Roboto</vt:lpstr>
      <vt:lpstr>Corben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TEO Architects and Associates</dc:title>
  <cp:lastModifiedBy>Jishnu Padmakumar</cp:lastModifiedBy>
  <cp:revision>3</cp:revision>
  <dcterms:created xsi:type="dcterms:W3CDTF">2006-08-16T00:00:00Z</dcterms:created>
  <dcterms:modified xsi:type="dcterms:W3CDTF">2020-12-15T04:11:27Z</dcterms:modified>
  <dc:identifier>DADhWrevQP8</dc:identifier>
</cp:coreProperties>
</file>